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iJMmhBuB7aSMUEjp3Q8TovPaUt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b45612f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eb45612f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b45612f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eb45612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7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77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7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7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7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77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77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77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77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77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77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77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7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5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87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9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0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1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1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6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66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66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9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45612f8c_0_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geb45612f8c_0_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geb45612f8c_0_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7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7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7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5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8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71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71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YOUR COURSE NAME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 to Machine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608215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9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125" y="479838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b45612f8c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eb45612f8c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450" y="1402050"/>
            <a:ext cx="6027390" cy="21054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eb45612f8c_0_18"/>
          <p:cNvSpPr txBox="1"/>
          <p:nvPr/>
        </p:nvSpPr>
        <p:spPr>
          <a:xfrm>
            <a:off x="880325" y="777250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 PROCESS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b45612f8c_0_0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eb45612f8c_0_0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eb45612f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b45612f8c_0_0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eb45612f8c_0_0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eb45612f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eb45612f8c_0_0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b45612f8c_0_0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eb45612f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b45612f8c_0_0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b45612f8c_0_0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eb45612f8c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eb45612f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eb45612f8c_0_0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eb45612f8c_0_0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Supervised Learning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Unsupervised Learning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"/>
          <p:cNvPicPr preferRelativeResize="0"/>
          <p:nvPr/>
        </p:nvPicPr>
        <p:blipFill rotWithShape="1">
          <a:blip r:embed="rId5">
            <a:alphaModFix/>
          </a:blip>
          <a:srcRect b="0" l="18160" r="18159" t="0"/>
          <a:stretch/>
        </p:blipFill>
        <p:spPr>
          <a:xfrm>
            <a:off x="768129" y="1127525"/>
            <a:ext cx="283842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4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7"/>
          <p:cNvPicPr preferRelativeResize="0"/>
          <p:nvPr/>
        </p:nvPicPr>
        <p:blipFill rotWithShape="1">
          <a:blip r:embed="rId4">
            <a:alphaModFix/>
          </a:blip>
          <a:srcRect b="4986" l="0" r="0" t="4662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